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61" r:id="rId2"/>
  </p:sldIdLst>
  <p:sldSz cx="12192000" cy="6858000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0" d="100"/>
          <a:sy n="60" d="100"/>
        </p:scale>
        <p:origin x="40" y="8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藤村 真希子_PPC" userId="b5f4fe07-e7fa-409c-8d16-9d7a7383be88" providerId="ADAL" clId="{7E1783C1-6DF2-4178-AB10-1418ED8CD610}"/>
    <pc:docChg chg="modSld">
      <pc:chgData name="藤村 真希子_PPC" userId="b5f4fe07-e7fa-409c-8d16-9d7a7383be88" providerId="ADAL" clId="{7E1783C1-6DF2-4178-AB10-1418ED8CD610}" dt="2026-04-01T07:04:40.111" v="7" actId="20577"/>
      <pc:docMkLst>
        <pc:docMk/>
      </pc:docMkLst>
      <pc:sldChg chg="modSp mod">
        <pc:chgData name="藤村 真希子_PPC" userId="b5f4fe07-e7fa-409c-8d16-9d7a7383be88" providerId="ADAL" clId="{7E1783C1-6DF2-4178-AB10-1418ED8CD610}" dt="2026-04-01T07:04:40.111" v="7" actId="20577"/>
        <pc:sldMkLst>
          <pc:docMk/>
          <pc:sldMk cId="347291263" sldId="261"/>
        </pc:sldMkLst>
        <pc:spChg chg="mod">
          <ac:chgData name="藤村 真希子_PPC" userId="b5f4fe07-e7fa-409c-8d16-9d7a7383be88" providerId="ADAL" clId="{7E1783C1-6DF2-4178-AB10-1418ED8CD610}" dt="2026-04-01T07:04:40.111" v="7" actId="20577"/>
          <ac:spMkLst>
            <pc:docMk/>
            <pc:sldMk cId="347291263" sldId="261"/>
            <ac:spMk id="2051" creationId="{00000000-0000-0000-0000-000000000000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14763" y="0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56CD663-E974-450A-AE8F-680EDC4E1158}" type="datetimeFigureOut">
              <a:rPr kumimoji="1" lang="ja-JP" altLang="en-US" smtClean="0"/>
              <a:t>2026/4/1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371013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14763" y="9371013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9071CA-8141-4119-BCE5-BAECC457471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5431021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7EDE61C-5EFD-400E-A80A-DEF9B74C3203}" type="datetimeFigureOut">
              <a:rPr kumimoji="1" lang="ja-JP" altLang="en-US" smtClean="0"/>
              <a:t>2026/4/1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409575" y="1233488"/>
            <a:ext cx="5916613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577" y="4748163"/>
            <a:ext cx="5388610" cy="388486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5373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242C3DD-E46B-46CC-BCE1-98FCBC279B3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79559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CA94D028-6913-41CE-A369-94558FD5DBD6}" type="slidenum">
              <a:rPr lang="en-US" altLang="ja-JP" sz="1200"/>
              <a:pPr eaLnBrk="1" hangingPunct="1"/>
              <a:t>1</a:t>
            </a:fld>
            <a:endParaRPr lang="en-US" altLang="ja-JP" sz="1200"/>
          </a:p>
        </p:txBody>
      </p:sp>
      <p:sp>
        <p:nvSpPr>
          <p:cNvPr id="4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ja-JP" altLang="ja-JP"/>
          </a:p>
        </p:txBody>
      </p:sp>
    </p:spTree>
    <p:extLst>
      <p:ext uri="{BB962C8B-B14F-4D97-AF65-F5344CB8AC3E}">
        <p14:creationId xmlns:p14="http://schemas.microsoft.com/office/powerpoint/2010/main" val="770043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00CBC-DBEC-48AA-88CE-7E1D99A40769}" type="datetimeFigureOut">
              <a:rPr kumimoji="1" lang="ja-JP" altLang="en-US" smtClean="0"/>
              <a:t>2026/4/1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96324-C8E0-407D-977B-E89CE81AE7D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670898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00CBC-DBEC-48AA-88CE-7E1D99A40769}" type="datetimeFigureOut">
              <a:rPr kumimoji="1" lang="ja-JP" altLang="en-US" smtClean="0"/>
              <a:t>2026/4/1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96324-C8E0-407D-977B-E89CE81AE7D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569600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00CBC-DBEC-48AA-88CE-7E1D99A40769}" type="datetimeFigureOut">
              <a:rPr kumimoji="1" lang="ja-JP" altLang="en-US" smtClean="0"/>
              <a:t>2026/4/1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96324-C8E0-407D-977B-E89CE81AE7D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15166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00CBC-DBEC-48AA-88CE-7E1D99A40769}" type="datetimeFigureOut">
              <a:rPr kumimoji="1" lang="ja-JP" altLang="en-US" smtClean="0"/>
              <a:t>2026/4/1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96324-C8E0-407D-977B-E89CE81AE7D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57661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00CBC-DBEC-48AA-88CE-7E1D99A40769}" type="datetimeFigureOut">
              <a:rPr kumimoji="1" lang="ja-JP" altLang="en-US" smtClean="0"/>
              <a:t>2026/4/1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96324-C8E0-407D-977B-E89CE81AE7D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895968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00CBC-DBEC-48AA-88CE-7E1D99A40769}" type="datetimeFigureOut">
              <a:rPr kumimoji="1" lang="ja-JP" altLang="en-US" smtClean="0"/>
              <a:t>2026/4/1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96324-C8E0-407D-977B-E89CE81AE7D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609001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00CBC-DBEC-48AA-88CE-7E1D99A40769}" type="datetimeFigureOut">
              <a:rPr kumimoji="1" lang="ja-JP" altLang="en-US" smtClean="0"/>
              <a:t>2026/4/1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96324-C8E0-407D-977B-E89CE81AE7D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012653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00CBC-DBEC-48AA-88CE-7E1D99A40769}" type="datetimeFigureOut">
              <a:rPr kumimoji="1" lang="ja-JP" altLang="en-US" smtClean="0"/>
              <a:t>2026/4/1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96324-C8E0-407D-977B-E89CE81AE7D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238024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00CBC-DBEC-48AA-88CE-7E1D99A40769}" type="datetimeFigureOut">
              <a:rPr kumimoji="1" lang="ja-JP" altLang="en-US" smtClean="0"/>
              <a:t>2026/4/1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96324-C8E0-407D-977B-E89CE81AE7D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909348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00CBC-DBEC-48AA-88CE-7E1D99A40769}" type="datetimeFigureOut">
              <a:rPr kumimoji="1" lang="ja-JP" altLang="en-US" smtClean="0"/>
              <a:t>2026/4/1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96324-C8E0-407D-977B-E89CE81AE7D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353002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00CBC-DBEC-48AA-88CE-7E1D99A40769}" type="datetimeFigureOut">
              <a:rPr kumimoji="1" lang="ja-JP" altLang="en-US" smtClean="0"/>
              <a:t>2026/4/1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96324-C8E0-407D-977B-E89CE81AE7D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43359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C00CBC-DBEC-48AA-88CE-7E1D99A40769}" type="datetimeFigureOut">
              <a:rPr kumimoji="1" lang="ja-JP" altLang="en-US" smtClean="0"/>
              <a:t>2026/4/1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096324-C8E0-407D-977B-E89CE81AE7D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863896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455856" y="2584506"/>
            <a:ext cx="10513674" cy="3930367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  <a:buNone/>
            </a:pPr>
            <a:r>
              <a:rPr lang="ja-JP" altLang="en-US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演題発表内容に関連し、申告</a:t>
            </a:r>
            <a:r>
              <a:rPr lang="ja-JP" altLang="en-US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</a:rPr>
              <a:t>す</a:t>
            </a:r>
            <a:r>
              <a:rPr lang="ja-JP" altLang="en-US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べき</a:t>
            </a:r>
            <a:r>
              <a:rPr lang="en-US" altLang="ja-JP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COI</a:t>
            </a:r>
            <a:r>
              <a:rPr lang="ja-JP" altLang="en-US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状態は以下のとおりです。</a:t>
            </a:r>
            <a:endParaRPr lang="en-US" altLang="ja-JP" sz="2000" b="1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2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</a:t>
            </a:r>
            <a:r>
              <a:rPr lang="ja-JP" altLang="en-US" sz="1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  ①顧問：　　　　　　　　　　　　　　　</a:t>
            </a:r>
            <a:endParaRPr lang="en-US" altLang="ja-JP" sz="1800" b="1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1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　②株保有・利益：　　　　　　　　　</a:t>
            </a:r>
            <a:endParaRPr lang="en-US" altLang="ja-JP" sz="1800" b="1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1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　③特許使用料：　　　　　　　　　　</a:t>
            </a:r>
            <a:endParaRPr lang="en-US" altLang="ja-JP" sz="1800" b="1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1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　④講演料：　　　　　　　　　　　</a:t>
            </a:r>
            <a:endParaRPr lang="en-US" altLang="ja-JP" sz="1800" b="1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1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　⑤原稿料：　　　　　　　　　　　　  　</a:t>
            </a:r>
            <a:endParaRPr lang="en-US" altLang="ja-JP" sz="1800" b="1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1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　⑥受託研究・共同研究費：　　　</a:t>
            </a:r>
            <a:endParaRPr lang="en-US" altLang="ja-JP" sz="1800" b="1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1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　⑦奨学寄付金：　　　　　　　</a:t>
            </a:r>
            <a:endParaRPr lang="en-US" altLang="ja-JP" sz="1800" b="1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1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　⑧寄付講座所属：　　　　　　　　</a:t>
            </a:r>
            <a:endParaRPr lang="en-US" altLang="ja-JP" sz="1800" b="1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1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　⑨贈答品などの報酬：　　　　 　</a:t>
            </a:r>
            <a:endParaRPr lang="en-US" altLang="ja-JP" sz="1800" b="1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altLang="ja-JP" sz="1800" b="1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</p:txBody>
      </p:sp>
      <p:sp>
        <p:nvSpPr>
          <p:cNvPr id="2051" name="Rectangle 2"/>
          <p:cNvSpPr>
            <a:spLocks noGrp="1" noChangeArrowheads="1"/>
          </p:cNvSpPr>
          <p:nvPr>
            <p:ph type="title"/>
          </p:nvPr>
        </p:nvSpPr>
        <p:spPr>
          <a:xfrm>
            <a:off x="1382110" y="777406"/>
            <a:ext cx="9427780" cy="1674712"/>
          </a:xfrm>
          <a:noFill/>
          <a:ln>
            <a:solidFill>
              <a:schemeClr val="tx1"/>
            </a:solidFill>
            <a:miter lim="800000"/>
            <a:headEnd/>
            <a:tailEnd/>
          </a:ln>
        </p:spPr>
        <p:txBody>
          <a:bodyPr>
            <a:normAutofit fontScale="90000"/>
          </a:bodyPr>
          <a:lstStyle/>
          <a:p>
            <a:pPr algn="ctr" eaLnBrk="1" hangingPunct="1"/>
            <a:r>
              <a:rPr lang="ja-JP" altLang="en-US" sz="3100" b="1" dirty="0">
                <a:solidFill>
                  <a:sysClr val="windowText" lastClr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第</a:t>
            </a:r>
            <a:r>
              <a:rPr lang="en-US" altLang="ja-JP" sz="3100" b="1" dirty="0">
                <a:solidFill>
                  <a:sysClr val="windowText" lastClr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40</a:t>
            </a:r>
            <a:r>
              <a:rPr lang="ja-JP" altLang="en-US" sz="3100" b="1" dirty="0">
                <a:solidFill>
                  <a:sysClr val="windowText" lastClr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回東北救急医学会総会・学術集会</a:t>
            </a:r>
            <a:br>
              <a:rPr lang="ja-JP" altLang="en-US" sz="3100" b="1" dirty="0">
                <a:solidFill>
                  <a:sysClr val="windowText" lastClr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</a:br>
            <a:r>
              <a:rPr lang="ja-JP" altLang="en-US" sz="3100" b="1" dirty="0">
                <a:solidFill>
                  <a:sysClr val="windowText" lastClr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第</a:t>
            </a:r>
            <a:r>
              <a:rPr lang="en-US" altLang="ja-JP" sz="3100" b="1" dirty="0">
                <a:solidFill>
                  <a:sysClr val="windowText" lastClr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36</a:t>
            </a:r>
            <a:r>
              <a:rPr lang="ja-JP" altLang="en-US" sz="3100" b="1" dirty="0">
                <a:solidFill>
                  <a:sysClr val="windowText" lastClr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回日本救急医学会東北地方会</a:t>
            </a:r>
            <a:br>
              <a:rPr lang="en-US" altLang="ja-JP" sz="3100" b="1" dirty="0">
                <a:solidFill>
                  <a:sysClr val="windowText" lastClr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</a:br>
            <a:r>
              <a:rPr lang="ja-JP" altLang="en-US" sz="3100" b="1" dirty="0">
                <a:solidFill>
                  <a:sysClr val="windowText" lastClr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ＣＯ Ｉ 開示</a:t>
            </a:r>
            <a:br>
              <a:rPr lang="en-US" altLang="ja-JP" sz="3600" b="1" dirty="0">
                <a:solidFill>
                  <a:sysClr val="windowText" lastClr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</a:br>
            <a:r>
              <a:rPr lang="ja-JP" altLang="en-US" sz="1400" b="1" dirty="0">
                <a:solidFill>
                  <a:sysClr val="windowText" lastClr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</a:t>
            </a:r>
            <a:br>
              <a:rPr lang="en-US" altLang="ja-JP" sz="2000" b="1" i="1" dirty="0">
                <a:solidFill>
                  <a:sysClr val="windowText" lastClr="000000"/>
                </a:solidFill>
                <a:ea typeface="ＭＳ Ｐゴシック" panose="020B0600070205080204" pitchFamily="50" charset="-128"/>
              </a:rPr>
            </a:br>
            <a:r>
              <a:rPr lang="ja-JP" altLang="en-US" sz="2000" b="1" dirty="0">
                <a:solidFill>
                  <a:sysClr val="windowText" lastClr="000000"/>
                </a:solidFill>
                <a:ea typeface="ＭＳ Ｐゴシック" panose="020B0600070205080204" pitchFamily="50" charset="-128"/>
              </a:rPr>
              <a:t>発表者名：　 ◎青森史郎　（◎代表者）、岩手一郎、宮城次郎（全員の氏名）</a:t>
            </a:r>
            <a:endParaRPr lang="en-US" altLang="ja-JP" sz="2000" b="1" dirty="0">
              <a:solidFill>
                <a:sysClr val="windowText" lastClr="000000"/>
              </a:solidFill>
              <a:ea typeface="ＭＳ Ｐゴシック" panose="020B0600070205080204" pitchFamily="50" charset="-128"/>
            </a:endParaRPr>
          </a:p>
        </p:txBody>
      </p:sp>
      <p:sp>
        <p:nvSpPr>
          <p:cNvPr id="2" name="正方形/長方形 1"/>
          <p:cNvSpPr/>
          <p:nvPr/>
        </p:nvSpPr>
        <p:spPr>
          <a:xfrm>
            <a:off x="1902372" y="6145542"/>
            <a:ext cx="5266185" cy="369332"/>
          </a:xfrm>
          <a:prstGeom prst="rect">
            <a:avLst/>
          </a:prstGeom>
          <a:ln>
            <a:solidFill>
              <a:srgbClr val="FF0000"/>
            </a:solidFill>
          </a:ln>
        </p:spPr>
        <p:txBody>
          <a:bodyPr wrap="none">
            <a:spAutoFit/>
          </a:bodyPr>
          <a:lstStyle/>
          <a:p>
            <a:r>
              <a:rPr lang="ja-JP" altLang="en-US" b="1" dirty="0">
                <a:solidFill>
                  <a:srgbClr val="FF0000"/>
                </a:solidFill>
                <a:latin typeface="Arial" panose="020B0604020202020204" pitchFamily="34" charset="0"/>
              </a:rPr>
              <a:t>↑ 開示すべき内容が過去</a:t>
            </a:r>
            <a:r>
              <a:rPr lang="en-US" altLang="ja-JP" b="1" dirty="0">
                <a:solidFill>
                  <a:srgbClr val="FF0000"/>
                </a:solidFill>
                <a:latin typeface="Arial" panose="020B0604020202020204" pitchFamily="34" charset="0"/>
              </a:rPr>
              <a:t>3</a:t>
            </a:r>
            <a:r>
              <a:rPr lang="ja-JP" altLang="en-US" b="1" dirty="0">
                <a:solidFill>
                  <a:srgbClr val="FF0000"/>
                </a:solidFill>
                <a:latin typeface="Arial" panose="020B0604020202020204" pitchFamily="34" charset="0"/>
              </a:rPr>
              <a:t>年間にある項目のみ記載</a:t>
            </a:r>
            <a:endParaRPr lang="ja-JP" altLang="en-US" dirty="0">
              <a:solidFill>
                <a:srgbClr val="FF0000"/>
              </a:solidFill>
            </a:endParaRPr>
          </a:p>
        </p:txBody>
      </p:sp>
      <p:sp>
        <p:nvSpPr>
          <p:cNvPr id="3" name="正方形/長方形 2"/>
          <p:cNvSpPr/>
          <p:nvPr/>
        </p:nvSpPr>
        <p:spPr>
          <a:xfrm>
            <a:off x="6712693" y="3861900"/>
            <a:ext cx="4796739" cy="1749582"/>
          </a:xfrm>
          <a:prstGeom prst="rect">
            <a:avLst/>
          </a:prstGeom>
          <a:ln w="19050"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pPr>
              <a:lnSpc>
                <a:spcPct val="80000"/>
              </a:lnSpc>
            </a:pPr>
            <a:r>
              <a:rPr lang="ja-JP" altLang="en-US" sz="2800" b="1" dirty="0">
                <a:solidFill>
                  <a:srgbClr val="FF0000"/>
                </a:solidFill>
                <a:latin typeface="Arial" panose="020B0604020202020204" pitchFamily="34" charset="0"/>
              </a:rPr>
              <a:t>（記載例）　</a:t>
            </a:r>
            <a:r>
              <a:rPr lang="ja-JP" altLang="en-US" sz="2400" b="1" dirty="0">
                <a:solidFill>
                  <a:srgbClr val="FF0000"/>
                </a:solidFill>
                <a:latin typeface="Arial" panose="020B0604020202020204" pitchFamily="34" charset="0"/>
              </a:rPr>
              <a:t>　</a:t>
            </a:r>
            <a:endParaRPr lang="en-US" altLang="ja-JP" sz="2400" b="1" dirty="0">
              <a:solidFill>
                <a:srgbClr val="FF0000"/>
              </a:solidFill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</a:pPr>
            <a:r>
              <a:rPr lang="ja-JP" altLang="en-US" sz="2400" b="1" dirty="0">
                <a:solidFill>
                  <a:srgbClr val="FF0000"/>
                </a:solidFill>
                <a:latin typeface="Arial" panose="020B0604020202020204" pitchFamily="34" charset="0"/>
              </a:rPr>
              <a:t>発表者全員、過去</a:t>
            </a:r>
            <a:r>
              <a:rPr lang="en-US" altLang="ja-JP" sz="2400" b="1" dirty="0">
                <a:solidFill>
                  <a:srgbClr val="FF0000"/>
                </a:solidFill>
                <a:latin typeface="Arial" panose="020B0604020202020204" pitchFamily="34" charset="0"/>
              </a:rPr>
              <a:t>3</a:t>
            </a:r>
            <a:r>
              <a:rPr lang="ja-JP" altLang="en-US" sz="2400" b="1" dirty="0">
                <a:solidFill>
                  <a:srgbClr val="FF0000"/>
                </a:solidFill>
                <a:latin typeface="Arial" panose="020B0604020202020204" pitchFamily="34" charset="0"/>
              </a:rPr>
              <a:t>年間を一括して</a:t>
            </a:r>
            <a:endParaRPr lang="en-US" altLang="ja-JP" sz="2400" b="1" dirty="0">
              <a:solidFill>
                <a:srgbClr val="FF0000"/>
              </a:solidFill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</a:pPr>
            <a:endParaRPr lang="en-US" altLang="ja-JP" sz="1050" b="1" dirty="0">
              <a:solidFill>
                <a:srgbClr val="FF0000"/>
              </a:solidFill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</a:pPr>
            <a:r>
              <a:rPr lang="ja-JP" altLang="en-US" sz="2400" b="1" dirty="0">
                <a:solidFill>
                  <a:srgbClr val="FF0000"/>
                </a:solidFill>
                <a:latin typeface="Arial" panose="020B0604020202020204" pitchFamily="34" charset="0"/>
              </a:rPr>
              <a:t>講演料：　秋田製薬、山形製薬　　　　　　　　　　</a:t>
            </a:r>
            <a:endParaRPr lang="en-US" altLang="ja-JP" sz="2400" b="1" dirty="0">
              <a:solidFill>
                <a:srgbClr val="FF0000"/>
              </a:solidFill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</a:pPr>
            <a:r>
              <a:rPr lang="ja-JP" altLang="en-US" sz="2400" b="1" dirty="0">
                <a:solidFill>
                  <a:srgbClr val="FF0000"/>
                </a:solidFill>
                <a:latin typeface="Arial" panose="020B0604020202020204" pitchFamily="34" charset="0"/>
              </a:rPr>
              <a:t>原稿料：　福島製薬　　　　　　　　　　　  　　　　</a:t>
            </a:r>
            <a:endParaRPr lang="en-US" altLang="ja-JP" sz="2400" b="1" dirty="0">
              <a:solidFill>
                <a:srgbClr val="FF0000"/>
              </a:solidFill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</a:pPr>
            <a:r>
              <a:rPr lang="ja-JP" altLang="en-US" sz="2400" b="1" dirty="0">
                <a:solidFill>
                  <a:srgbClr val="FF0000"/>
                </a:solidFill>
                <a:latin typeface="Arial" panose="020B0604020202020204" pitchFamily="34" charset="0"/>
              </a:rPr>
              <a:t>奨学寄付金：　新潟製薬</a:t>
            </a:r>
            <a:endParaRPr lang="ja-JP" altLang="en-US" sz="2400" dirty="0">
              <a:solidFill>
                <a:srgbClr val="FF0000"/>
              </a:solidFill>
            </a:endParaRPr>
          </a:p>
        </p:txBody>
      </p:sp>
      <p:cxnSp>
        <p:nvCxnSpPr>
          <p:cNvPr id="6" name="直線矢印コネクタ 5"/>
          <p:cNvCxnSpPr/>
          <p:nvPr/>
        </p:nvCxnSpPr>
        <p:spPr>
          <a:xfrm flipV="1">
            <a:off x="5842532" y="5617693"/>
            <a:ext cx="820126" cy="527576"/>
          </a:xfrm>
          <a:prstGeom prst="straightConnector1">
            <a:avLst/>
          </a:prstGeom>
          <a:ln w="762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AF60AD6A-CC7F-4868-71D1-30ACDF151326}"/>
              </a:ext>
            </a:extLst>
          </p:cNvPr>
          <p:cNvSpPr txBox="1"/>
          <p:nvPr/>
        </p:nvSpPr>
        <p:spPr>
          <a:xfrm>
            <a:off x="800059" y="163282"/>
            <a:ext cx="11641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b="1" dirty="0"/>
              <a:t>スライド例</a:t>
            </a:r>
          </a:p>
        </p:txBody>
      </p:sp>
    </p:spTree>
    <p:extLst>
      <p:ext uri="{BB962C8B-B14F-4D97-AF65-F5344CB8AC3E}">
        <p14:creationId xmlns:p14="http://schemas.microsoft.com/office/powerpoint/2010/main" val="34729126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257</TotalTime>
  <Words>158</Words>
  <Application>Microsoft Office PowerPoint</Application>
  <PresentationFormat>ワイド画面</PresentationFormat>
  <Paragraphs>20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ＭＳ Ｐゴシック</vt:lpstr>
      <vt:lpstr>Arial</vt:lpstr>
      <vt:lpstr>Calibri</vt:lpstr>
      <vt:lpstr>Calibri Light</vt:lpstr>
      <vt:lpstr>Office テーマ</vt:lpstr>
      <vt:lpstr>第40回東北救急医学会総会・学術集会 第36回日本救急医学会東北地方会 ＣＯ Ｉ 開示 　 発表者名：　 ◎青森史郎　（◎代表者）、岩手一郎、宮城次郎（全員の氏名）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藤村 真希子_PPC</cp:lastModifiedBy>
  <cp:revision>1</cp:revision>
  <cp:lastPrinted>2016-02-29T06:43:51Z</cp:lastPrinted>
  <dcterms:created xsi:type="dcterms:W3CDTF">2015-03-14T19:59:31Z</dcterms:created>
  <dcterms:modified xsi:type="dcterms:W3CDTF">2026-04-01T07:04:44Z</dcterms:modified>
</cp:coreProperties>
</file>