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9" r:id="rId2"/>
  </p:sldIdLst>
  <p:sldSz cx="12192000" cy="6858000"/>
  <p:notesSz cx="6735763" cy="98663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764" autoAdjust="0"/>
    <p:restoredTop sz="83510" autoAdjust="0"/>
  </p:normalViewPr>
  <p:slideViewPr>
    <p:cSldViewPr snapToGrid="0">
      <p:cViewPr varScale="1">
        <p:scale>
          <a:sx n="80" d="100"/>
          <a:sy n="80" d="100"/>
        </p:scale>
        <p:origin x="1644" y="4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9" d="100"/>
          <a:sy n="79" d="100"/>
        </p:scale>
        <p:origin x="1603" y="67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藤村 真希子_PPC" userId="b5f4fe07-e7fa-409c-8d16-9d7a7383be88" providerId="ADAL" clId="{7E1783C1-6DF2-4178-AB10-1418ED8CD610}"/>
    <pc:docChg chg="modSld">
      <pc:chgData name="藤村 真希子_PPC" userId="b5f4fe07-e7fa-409c-8d16-9d7a7383be88" providerId="ADAL" clId="{7E1783C1-6DF2-4178-AB10-1418ED8CD610}" dt="2026-04-01T07:06:11.017" v="7" actId="20577"/>
      <pc:docMkLst>
        <pc:docMk/>
      </pc:docMkLst>
      <pc:sldChg chg="modSp mod">
        <pc:chgData name="藤村 真希子_PPC" userId="b5f4fe07-e7fa-409c-8d16-9d7a7383be88" providerId="ADAL" clId="{7E1783C1-6DF2-4178-AB10-1418ED8CD610}" dt="2026-04-01T07:06:11.017" v="7" actId="20577"/>
        <pc:sldMkLst>
          <pc:docMk/>
          <pc:sldMk cId="2612511580" sldId="259"/>
        </pc:sldMkLst>
        <pc:spChg chg="mod">
          <ac:chgData name="藤村 真希子_PPC" userId="b5f4fe07-e7fa-409c-8d16-9d7a7383be88" providerId="ADAL" clId="{7E1783C1-6DF2-4178-AB10-1418ED8CD610}" dt="2026-04-01T07:06:11.017" v="7" actId="20577"/>
          <ac:spMkLst>
            <pc:docMk/>
            <pc:sldMk cId="2612511580" sldId="259"/>
            <ac:spMk id="2050" creationId="{00000000-0000-0000-0000-000000000000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6CD663-E974-450A-AE8F-680EDC4E1158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71CA-8141-4119-BCE5-BAECC457471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43102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EDE61C-5EFD-400E-A80A-DEF9B74C3203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42C3DD-E46B-46CC-BCE1-98FCBC279B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79559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/>
            <a:fld id="{394B8A48-32AB-453A-AE57-D361BB3A7ED4}" type="slidenum">
              <a:rPr lang="en-US" altLang="ja-JP" sz="1200"/>
              <a:pPr eaLnBrk="1" hangingPunct="1"/>
              <a:t>1</a:t>
            </a:fld>
            <a:endParaRPr lang="en-US" altLang="ja-JP" sz="120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8313096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7089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6960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51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661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596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09001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1265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2380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0934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530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35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C00CBC-DBEC-48AA-88CE-7E1D99A40769}" type="datetimeFigureOut">
              <a:rPr kumimoji="1" lang="ja-JP" altLang="en-US" smtClean="0"/>
              <a:t>2026/4/1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96324-C8E0-407D-977B-E89CE81AE7D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389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476704" y="948131"/>
            <a:ext cx="9238592" cy="2669627"/>
          </a:xfr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第</a:t>
            </a:r>
            <a:r>
              <a:rPr lang="en-US" altLang="ja-JP" sz="2800" b="1" dirty="0">
                <a:solidFill>
                  <a:sysClr val="windowText" lastClr="000000"/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40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回東北救急医学会総会・学術集会</a:t>
            </a:r>
            <a:b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第</a:t>
            </a:r>
            <a:r>
              <a:rPr kumimoji="1" lang="en-US" altLang="ja-JP" sz="28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36</a:t>
            </a:r>
            <a:r>
              <a:rPr kumimoji="1" lang="ja-JP" altLang="en-US" sz="2800" b="1" i="0" u="none" strike="noStrike" kern="120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回</a:t>
            </a: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日本救急医学会東北地方会</a:t>
            </a:r>
            <a:br>
              <a:rPr kumimoji="1" lang="en-US" altLang="ja-JP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ＣＯ Ｉ 開示</a:t>
            </a:r>
            <a:br>
              <a:rPr kumimoji="1" lang="en-US" altLang="ja-JP" sz="32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13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+mj-cs"/>
              </a:rPr>
              <a:t>　</a:t>
            </a:r>
            <a:br>
              <a:rPr kumimoji="1" lang="en-US" altLang="ja-JP" sz="1800" b="1" i="1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ＭＳ Ｐゴシック" panose="020B0600070205080204" pitchFamily="50" charset="-128"/>
                <a:cs typeface="+mj-cs"/>
              </a:rPr>
            </a:br>
            <a:r>
              <a:rPr kumimoji="1" lang="ja-JP" altLang="en-US" sz="1800" b="1" i="0" u="none" strike="noStrike" kern="120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 Light" panose="020F0302020204030204"/>
                <a:ea typeface="ＭＳ Ｐゴシック" panose="020B0600070205080204" pitchFamily="50" charset="-128"/>
                <a:cs typeface="+mj-cs"/>
              </a:rPr>
              <a:t>発表者名：　 ◎青森史郎　（◎代表者）、岩手一郎、宮城次郎（全員の氏名）</a:t>
            </a:r>
            <a:endParaRPr lang="en-US" altLang="ja-JP" sz="2400" b="1" i="1" dirty="0">
              <a:solidFill>
                <a:sysClr val="windowText" lastClr="000000"/>
              </a:solidFill>
              <a:ea typeface="ＭＳ Ｐゴシック" panose="020B0600070205080204" pitchFamily="50" charset="-128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05677" y="3617758"/>
            <a:ext cx="9380646" cy="1914525"/>
          </a:xfrm>
        </p:spPr>
        <p:txBody>
          <a:bodyPr>
            <a:normAutofit/>
          </a:bodyPr>
          <a:lstStyle/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演題発表内容に関連し、申告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</a:rPr>
              <a:t>す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べき</a:t>
            </a:r>
            <a:r>
              <a:rPr lang="en-US" altLang="ja-JP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COI</a:t>
            </a: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状態は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None/>
            </a:pPr>
            <a:r>
              <a:rPr lang="ja-JP" altLang="en-US" sz="3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panose="020B0604020202020204" pitchFamily="34" charset="0"/>
                <a:ea typeface="ＭＳ Ｐゴシック" panose="020B0600070205080204" pitchFamily="50" charset="-128"/>
              </a:rPr>
              <a:t>ありません。</a:t>
            </a: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algn="ctr" eaLnBrk="1" hangingPunct="1">
              <a:lnSpc>
                <a:spcPct val="80000"/>
              </a:lnSpc>
              <a:buFontTx/>
              <a:buNone/>
            </a:pPr>
            <a:endParaRPr lang="en-US" altLang="ja-JP" sz="900" b="1" i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en-US" altLang="ja-JP" sz="3600" b="1" dirty="0">
              <a:solidFill>
                <a:schemeClr val="tx1">
                  <a:lumMod val="95000"/>
                  <a:lumOff val="5000"/>
                </a:schemeClr>
              </a:solidFill>
              <a:latin typeface="Arial" panose="020B0604020202020204" pitchFamily="34" charset="0"/>
              <a:ea typeface="ＭＳ Ｐゴシック" panose="020B060007020508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9AB747C-DC0E-B641-3C42-4B55EEC0B011}"/>
              </a:ext>
            </a:extLst>
          </p:cNvPr>
          <p:cNvSpPr txBox="1"/>
          <p:nvPr/>
        </p:nvSpPr>
        <p:spPr>
          <a:xfrm>
            <a:off x="800059" y="163282"/>
            <a:ext cx="11641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スライド例</a:t>
            </a:r>
          </a:p>
        </p:txBody>
      </p:sp>
    </p:spTree>
    <p:extLst>
      <p:ext uri="{BB962C8B-B14F-4D97-AF65-F5344CB8AC3E}">
        <p14:creationId xmlns:p14="http://schemas.microsoft.com/office/powerpoint/2010/main" val="2612511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254</TotalTime>
  <Words>61</Words>
  <Application>Microsoft Office PowerPoint</Application>
  <PresentationFormat>ワイド画面</PresentationFormat>
  <Paragraphs>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Arial</vt:lpstr>
      <vt:lpstr>Calibri</vt:lpstr>
      <vt:lpstr>Calibri Light</vt:lpstr>
      <vt:lpstr>Office テーマ</vt:lpstr>
      <vt:lpstr>第40回東北救急医学会総会・学術集会 第36回日本救急医学会東北地方会 ＣＯ Ｉ 開示 　 発表者名：　 ◎青森史郎　（◎代表者）、岩手一郎、宮城次郎（全員の氏名）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藤村 真希子_PPC</cp:lastModifiedBy>
  <cp:revision>1</cp:revision>
  <cp:lastPrinted>2016-02-29T06:43:51Z</cp:lastPrinted>
  <dcterms:created xsi:type="dcterms:W3CDTF">2015-03-14T19:59:31Z</dcterms:created>
  <dcterms:modified xsi:type="dcterms:W3CDTF">2026-04-01T07:06:13Z</dcterms:modified>
</cp:coreProperties>
</file>